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5" r:id="rId3"/>
    <p:sldId id="261" r:id="rId4"/>
    <p:sldId id="262" r:id="rId5"/>
    <p:sldId id="263" r:id="rId6"/>
    <p:sldId id="266" r:id="rId7"/>
    <p:sldId id="269" r:id="rId8"/>
    <p:sldId id="267" r:id="rId9"/>
    <p:sldId id="264" r:id="rId10"/>
    <p:sldId id="268" r:id="rId11"/>
    <p:sldId id="270" r:id="rId12"/>
    <p:sldId id="260" r:id="rId13"/>
    <p:sldId id="271" r:id="rId14"/>
    <p:sldId id="272" r:id="rId15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ADC7"/>
    <a:srgbClr val="226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108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5" d="100"/>
          <a:sy n="55" d="100"/>
        </p:scale>
        <p:origin x="78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BC73512-C74F-4555-B7DC-ADF0F0D40AF1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4301882B-A69C-48FC-85F4-7D5E33D458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71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5CC44F6-DB60-A245-AF79-0A3B83F9FAF0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C3FD6F5-78F8-C143-9FC3-34CEDE203F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041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301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https://www.lonelyplanet.com/travel-blog/tip-article/wordpress_uploads/2015/04/Praia-da-Marinha-Algarve_CS.jpg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39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http://2015.phpconference.es/wp-content/uploads/2015/05/barcelona-spain-1.jpg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010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http://www.nfl.com/photos/0ap1000000214278/0ap2000000214277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223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116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92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http://thisgirlabroad.com/wp-content/uploads/2015/12/leaning-tower-of-pisa-1.jpg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067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http://media.cntraveler.com/photos/571f9be4afc531496352d2a9/master/pass/GettyImages-174726708.jpg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72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https://upload.wikimedia.org/wikipedia/commons/3/3c/Stonehenge2007_07_30.jpg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879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http://cdn.history.com/sites/2/2015/04/hith-eiffel-tower-iStock_000016468972Large.jpg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129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https://upload.wikimedia.org/wikipedia/commons/5/53/Swiss_Alps.jpg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411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https://upload.wikimedia.org/wikipedia/commons/f/f8/Schloss_Neuschwanstein_2013.jpg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289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http://kingofwallpapers.com/hallstatt/hallstatt-023.jpg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705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https://upload.wikimedia.org/wikipedia/commons/5/53/Colosseum_in_Rome,_Italy_-_April_2007.jpg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D6F5-78F8-C143-9FC3-34CEDE203F4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223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34AF8-05FF-1842-B281-45BF675F7733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F9314-E66D-0D41-98BB-60ECBE978646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-titleslide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20486" y="2930746"/>
            <a:ext cx="7772400" cy="1470025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2261A6"/>
                </a:solidFill>
                <a:latin typeface="Helvetica"/>
                <a:cs typeface="Helvetica"/>
              </a:rPr>
              <a:t>Tour of Europe!</a:t>
            </a:r>
            <a:endParaRPr lang="en-US" sz="4000" b="1" dirty="0">
              <a:solidFill>
                <a:srgbClr val="2261A6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BCHDwoTag_CMY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74" y="1710618"/>
            <a:ext cx="2501900" cy="685800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8536" y="232351"/>
            <a:ext cx="3319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Algarve, Portugal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2260" y="920129"/>
            <a:ext cx="3632525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Wave Splashing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966" y="374152"/>
            <a:ext cx="3394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Barcelona, Spain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327" y="1047011"/>
            <a:ext cx="3499405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Spanish Dance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759" y="0"/>
            <a:ext cx="3545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The Parthenon, Greece</a:t>
            </a:r>
          </a:p>
        </p:txBody>
      </p:sp>
      <p:sp>
        <p:nvSpPr>
          <p:cNvPr id="4" name="Rectangle 3"/>
          <p:cNvSpPr/>
          <p:nvPr/>
        </p:nvSpPr>
        <p:spPr>
          <a:xfrm>
            <a:off x="92065" y="613318"/>
            <a:ext cx="3588446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Greek God Pose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74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Freestyle!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2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Great job!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4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929" y="151986"/>
            <a:ext cx="27150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Leaning Tower of Pisa, Italy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0929" y="1429244"/>
            <a:ext cx="2715064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Tower Tilt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Kalimb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929" y="6166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3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54983" y="93387"/>
            <a:ext cx="3418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Big Ben, England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6710" y="893539"/>
            <a:ext cx="2715064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Tic Toc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72794" y="13755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Stonehenge, England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5674" y="922383"/>
            <a:ext cx="2715064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Stone Lift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4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5981" y="647110"/>
            <a:ext cx="43680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The Eiffel Tower, France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02458" y="1287302"/>
            <a:ext cx="2715064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Eiffel Pose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5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947" y="225084"/>
            <a:ext cx="3398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The Alps, Switzerland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8745" y="1005067"/>
            <a:ext cx="2715064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</a:t>
            </a:r>
            <a:r>
              <a:rPr lang="en-US" sz="2800" b="1" i="1" dirty="0" err="1" smtClean="0">
                <a:solidFill>
                  <a:schemeClr val="bg1"/>
                </a:solidFill>
              </a:rPr>
              <a:t>Skii</a:t>
            </a:r>
            <a:r>
              <a:rPr lang="en-US" sz="2800" b="1" i="1" dirty="0" smtClean="0">
                <a:solidFill>
                  <a:schemeClr val="bg1"/>
                </a:solidFill>
              </a:rPr>
              <a:t> Jump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3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2663"/>
            <a:ext cx="36910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chemeClr val="bg1"/>
                </a:solidFill>
              </a:rPr>
              <a:t>Neuschwanstein</a:t>
            </a:r>
            <a:r>
              <a:rPr lang="en-US" sz="2800" b="1" i="1" dirty="0" smtClean="0">
                <a:solidFill>
                  <a:schemeClr val="bg1"/>
                </a:solidFill>
              </a:rPr>
              <a:t> Castle, Germany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32617" y="338106"/>
            <a:ext cx="2962637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Royal Kneel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2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007" y="5640631"/>
            <a:ext cx="31337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Hallstatt, Austria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870" y="4876566"/>
            <a:ext cx="3468029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Lake Jumping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3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55404" y="808536"/>
            <a:ext cx="32570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The Colosseum, Italy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93798" y="1593366"/>
            <a:ext cx="3780240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Move: Gladiator Punch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3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00"/>
    </mc:Choice>
    <mc:Fallback xmlns="">
      <p:transition advClick="0" advTm="1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148</Words>
  <Application>Microsoft Office PowerPoint</Application>
  <PresentationFormat>On-screen Show (4:3)</PresentationFormat>
  <Paragraphs>50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Helvetica</vt:lpstr>
      <vt:lpstr>Office Theme</vt:lpstr>
      <vt:lpstr>Tour of Europe!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Freestyle!</vt:lpstr>
      <vt:lpstr>Great job!</vt:lpstr>
    </vt:vector>
  </TitlesOfParts>
  <Company>BCHD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Comm Dept</dc:creator>
  <cp:lastModifiedBy>School Health Intern</cp:lastModifiedBy>
  <cp:revision>84</cp:revision>
  <cp:lastPrinted>2015-10-09T23:56:40Z</cp:lastPrinted>
  <dcterms:created xsi:type="dcterms:W3CDTF">2011-03-08T22:36:32Z</dcterms:created>
  <dcterms:modified xsi:type="dcterms:W3CDTF">2016-08-11T17:01:34Z</dcterms:modified>
</cp:coreProperties>
</file>